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5"/>
  </p:sldMasterIdLst>
  <p:sldIdLst>
    <p:sldId id="258" r:id="rId6"/>
    <p:sldId id="257" r:id="rId7"/>
    <p:sldId id="256" r:id="rId8"/>
    <p:sldId id="259" r:id="rId9"/>
    <p:sldId id="262" r:id="rId10"/>
    <p:sldId id="264" r:id="rId11"/>
    <p:sldId id="265" r:id="rId12"/>
    <p:sldId id="266" r:id="rId13"/>
    <p:sldId id="267" r:id="rId14"/>
    <p:sldId id="263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4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580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8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8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52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5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4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7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7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6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4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EF892E2-3999-4999-8C14-E8EAEDA7659F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91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069" y="2665256"/>
            <a:ext cx="9385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ფასმაჩვენებლების</a:t>
            </a:r>
            <a:r>
              <a:rPr lang="ka-G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ka-GE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32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78320" y="4268640"/>
            <a:ext cx="30152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600" dirty="0" smtClean="0"/>
              <a:t>ორმხრივი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ნანოს </a:t>
            </a:r>
            <a:r>
              <a:rPr lang="ka-GE" sz="1600" dirty="0" smtClean="0"/>
              <a:t>ლოგო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პრემიუმი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err="1"/>
              <a:t>რეგულარი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ევრო 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Energy </a:t>
            </a:r>
            <a:r>
              <a:rPr lang="ka-GE" sz="1600" dirty="0" smtClean="0"/>
              <a:t>ორში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საპირფარეშო, სამრეცხაო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სოკარის საფირმო ლოგოები იცვლება.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ka-GE" sz="1600" dirty="0"/>
          </a:p>
        </p:txBody>
      </p:sp>
      <p:sp>
        <p:nvSpPr>
          <p:cNvPr id="3" name="Rectangle 2"/>
          <p:cNvSpPr/>
          <p:nvPr/>
        </p:nvSpPr>
        <p:spPr>
          <a:xfrm>
            <a:off x="4114406" y="191478"/>
            <a:ext cx="27222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გელოვანი 1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978" y="1220783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61559" y="1220783"/>
            <a:ext cx="29129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 შემდგომ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1006" r="-150" b="27411"/>
          <a:stretch/>
        </p:blipFill>
        <p:spPr>
          <a:xfrm>
            <a:off x="312209" y="1727199"/>
            <a:ext cx="3976507" cy="4861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76" y="1590115"/>
            <a:ext cx="2171142" cy="3205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894908"/>
            <a:ext cx="4675909" cy="18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3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82" y="4026456"/>
            <a:ext cx="6096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sz="1600" dirty="0"/>
              <a:t>ორმხრივი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ნანოს ლოგო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პრემიუმი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err="1"/>
              <a:t>რეგულარი</a:t>
            </a:r>
            <a:r>
              <a:rPr lang="ka-GE" sz="1600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ევრო დიზელი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დიზელი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CNG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LPG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energy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საპირფარეშო, </a:t>
            </a:r>
            <a:r>
              <a:rPr lang="en-US" sz="1600" dirty="0"/>
              <a:t>Way </a:t>
            </a:r>
            <a:r>
              <a:rPr lang="en-US" sz="1600" dirty="0" smtClean="0"/>
              <a:t>Mart</a:t>
            </a:r>
            <a:r>
              <a:rPr lang="ka-GE" sz="1600" dirty="0" smtClean="0"/>
              <a:t>, სერვის ბლოკი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სოკარის საფირმო ლოგოები იცვლება.</a:t>
            </a:r>
          </a:p>
        </p:txBody>
      </p:sp>
      <p:sp>
        <p:nvSpPr>
          <p:cNvPr id="3" name="Rectangle 2"/>
          <p:cNvSpPr/>
          <p:nvPr/>
        </p:nvSpPr>
        <p:spPr>
          <a:xfrm>
            <a:off x="4046296" y="199642"/>
            <a:ext cx="25971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ჩალაუბანი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5165" y="1019183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6911" y="1019183"/>
            <a:ext cx="29129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 შემდგომ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11" y="1388515"/>
            <a:ext cx="2383765" cy="3518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b="21401"/>
          <a:stretch/>
        </p:blipFill>
        <p:spPr bwMode="auto">
          <a:xfrm>
            <a:off x="805612" y="1384956"/>
            <a:ext cx="5292087" cy="264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564" y="4962230"/>
            <a:ext cx="4537789" cy="18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2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3534" y="158821"/>
            <a:ext cx="31806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</a:t>
            </a:r>
            <a:r>
              <a:rPr lang="ka-GE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სტეფანწმინდა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0869" y="4050109"/>
            <a:ext cx="32043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600" dirty="0"/>
              <a:t>ორმხრივი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ნანოს ლოგო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პრემიუმი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err="1"/>
              <a:t>რეგულარი</a:t>
            </a:r>
            <a:r>
              <a:rPr lang="ka-GE" sz="16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ევრო დიზელი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დიზელი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energy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AS24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საპირფარეშო,</a:t>
            </a:r>
            <a:r>
              <a:rPr lang="en-US" sz="1600" dirty="0" smtClean="0"/>
              <a:t>Way Mart</a:t>
            </a:r>
            <a:endParaRPr lang="ka-G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სოკარის საფირმო ლოგოები იცვლება.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40106" y="1117886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3347" y="1203849"/>
            <a:ext cx="29129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 შემდგომ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488" b="20992"/>
          <a:stretch/>
        </p:blipFill>
        <p:spPr>
          <a:xfrm>
            <a:off x="216203" y="1573181"/>
            <a:ext cx="3648870" cy="469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554" y="1639459"/>
            <a:ext cx="1974046" cy="2914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894908"/>
            <a:ext cx="4675909" cy="18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6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5782" y="695931"/>
            <a:ext cx="9966037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71675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IT-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ს ძირითადი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მოთხოვნები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ფასმაჩვენებელი ობიექტებზე უნდა იმართებოდეს ცენტრალიზებულად, როგორც სათაო ოფისიდან, ისე სადგურიდან;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კავშირისთვის გამოყენებული უნდა იყოს ქსელი (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გარდა გამონაკლისის შემთხვევებისა, რომელიც შეიძლება მოგვარდეს სხვა საშუალებით (შეთანხმდეს წინასწარ, მაგ. 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wifi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მართვის სისტემას უნდა გააჩნდეს ე.წ.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API, 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სოკარის სისტემასთან ინტეგრაციის მიზნით;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შესაძლებელი უნდა იყოს ვენდორის მხარდაჭერა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-ს გამოყენებისას წარმოშობილი ხარვეზების შემთხვევაში.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5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15" y="334100"/>
            <a:ext cx="9583738" cy="461683"/>
          </a:xfrm>
        </p:spPr>
        <p:txBody>
          <a:bodyPr/>
          <a:lstStyle/>
          <a:p>
            <a:r>
              <a:rPr lang="ka-GE" sz="2800" dirty="0" smtClean="0"/>
              <a:t>რეაბილიტაცია უტარდება შემდეგ ავტო გასამართ სადგურებს:</a:t>
            </a:r>
            <a:r>
              <a:rPr lang="ka-GE" sz="4400" dirty="0" smtClean="0"/>
              <a:t/>
            </a:r>
            <a:br>
              <a:rPr lang="ka-GE" sz="4400" dirty="0" smtClean="0"/>
            </a:br>
            <a:r>
              <a:rPr lang="ka-GE" sz="4400" dirty="0" smtClean="0"/>
              <a:t/>
            </a:r>
            <a:br>
              <a:rPr lang="ka-GE" sz="4400" dirty="0" smtClean="0"/>
            </a:br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dirty="0" smtClean="0"/>
              <a:t/>
            </a:r>
            <a:br>
              <a:rPr lang="ka-GE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366983"/>
            <a:ext cx="10861964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ასტრა</a:t>
            </a:r>
            <a:r>
              <a:rPr lang="en-US" sz="2400" dirty="0" smtClean="0"/>
              <a:t>                    </a:t>
            </a:r>
            <a:r>
              <a:rPr lang="ka-GE" sz="1200" dirty="0"/>
              <a:t>ქ. თბილისი, დავით აღმაშენებელის ხეივანი, </a:t>
            </a:r>
            <a:r>
              <a:rPr lang="en-US" sz="1200" dirty="0"/>
              <a:t>N 111 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თამარაშვილი. </a:t>
            </a:r>
            <a:r>
              <a:rPr lang="en-US" sz="2400" dirty="0" smtClean="0"/>
              <a:t>     </a:t>
            </a:r>
            <a:r>
              <a:rPr lang="ka-GE" sz="1200" dirty="0" smtClean="0"/>
              <a:t>ქ .თბილისი</a:t>
            </a:r>
            <a:r>
              <a:rPr lang="ka-GE" sz="1200" dirty="0"/>
              <a:t>, მიხეილ თამარაშვილის ქუჩა </a:t>
            </a:r>
            <a:r>
              <a:rPr lang="en-US" sz="1200" dirty="0"/>
              <a:t>N6</a:t>
            </a:r>
            <a:r>
              <a:rPr lang="ka-GE" sz="1200" dirty="0"/>
              <a:t>ა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/>
              <a:t>ფორტუნა               </a:t>
            </a:r>
            <a:r>
              <a:rPr lang="ka-GE" sz="1200" dirty="0" smtClean="0"/>
              <a:t>ქ. </a:t>
            </a:r>
            <a:r>
              <a:rPr lang="ka-GE" sz="1200" dirty="0"/>
              <a:t>თბილისი, დავით აღმაშენებელის ხეივანი, </a:t>
            </a:r>
            <a:r>
              <a:rPr lang="en-US" sz="1200" dirty="0"/>
              <a:t>N 168 </a:t>
            </a:r>
            <a:endParaRPr lang="ka-GE" sz="1200" dirty="0"/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სანაპირო 1</a:t>
            </a:r>
            <a:r>
              <a:rPr lang="ka-GE" sz="1200" dirty="0" smtClean="0"/>
              <a:t>                         ქ</a:t>
            </a:r>
            <a:r>
              <a:rPr lang="ka-GE" sz="1200" dirty="0"/>
              <a:t>. თბილისი მდინარე მტკვრი მარჯვენა სანაპირო ფერდობი </a:t>
            </a:r>
            <a:r>
              <a:rPr lang="en-US" sz="1200" dirty="0"/>
              <a:t>N 9 </a:t>
            </a:r>
            <a:endParaRPr lang="en-US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სანაპირო 2     </a:t>
            </a:r>
            <a:r>
              <a:rPr lang="ka-GE" sz="1200" dirty="0" smtClean="0"/>
              <a:t>                ქ. თბილისი </a:t>
            </a:r>
            <a:r>
              <a:rPr lang="ka-GE" sz="1200" dirty="0"/>
              <a:t>გლდანი-ნაძალადევი / ქსნის ქ. დიდუბის ხიდთან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/>
              <a:t>დიდუბე          </a:t>
            </a:r>
            <a:r>
              <a:rPr lang="ka-GE" sz="2400" dirty="0" smtClean="0"/>
              <a:t>       </a:t>
            </a:r>
            <a:r>
              <a:rPr lang="ka-GE" sz="1200" dirty="0" smtClean="0"/>
              <a:t>ქ</a:t>
            </a:r>
            <a:r>
              <a:rPr lang="ka-GE" sz="1200" dirty="0"/>
              <a:t>. თბილისი, მარცხენა სანაპირო კოსმონავტების </a:t>
            </a:r>
            <a:r>
              <a:rPr lang="en-US" sz="1200" dirty="0"/>
              <a:t>N61 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გელოვანი 1 </a:t>
            </a:r>
            <a:r>
              <a:rPr lang="ka-GE" sz="1200" dirty="0" smtClean="0"/>
              <a:t>                      ქ. თბილისი </a:t>
            </a:r>
            <a:r>
              <a:rPr lang="ka-GE" sz="1200" dirty="0"/>
              <a:t>ვაკე-საბურთალო / გელოვანის სოფლის სამ. მოპირდაპირედ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თბილისის </a:t>
            </a:r>
            <a:r>
              <a:rPr lang="ka-GE" sz="2400" dirty="0"/>
              <a:t>ზღვა   </a:t>
            </a:r>
            <a:r>
              <a:rPr lang="ka-GE" sz="1200" dirty="0" smtClean="0"/>
              <a:t>ქ</a:t>
            </a:r>
            <a:r>
              <a:rPr lang="ka-GE" sz="1200" dirty="0"/>
              <a:t>. თბილისი , თბილისის ზღვის ტერიტორია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/>
              <a:t>ურბნისი                  </a:t>
            </a:r>
            <a:r>
              <a:rPr lang="ka-GE" sz="1200" dirty="0"/>
              <a:t>ქარელის რ.სოფ ურბნისი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/>
              <a:t>სტეფანწმინდა        </a:t>
            </a:r>
            <a:r>
              <a:rPr lang="ka-GE" sz="1200" dirty="0"/>
              <a:t>ყაზბეგის რაიონი / დაბა სტეფანწმინდა </a:t>
            </a:r>
            <a:endParaRPr lang="ka-GE" sz="1200" dirty="0" smtClean="0"/>
          </a:p>
          <a:p>
            <a:pPr marL="457200" indent="-457200">
              <a:buFont typeface="+mj-lt"/>
              <a:buAutoNum type="arabicPeriod"/>
            </a:pPr>
            <a:r>
              <a:rPr lang="ka-GE" sz="2400" dirty="0"/>
              <a:t>ჩალაუბანი              </a:t>
            </a:r>
            <a:r>
              <a:rPr lang="ka-GE" sz="1200" dirty="0"/>
              <a:t>გურჯაანი, სოფ. ჩალაუბანი</a:t>
            </a:r>
            <a:endParaRPr lang="ka-GE" sz="1200" dirty="0" smtClean="0"/>
          </a:p>
          <a:p>
            <a:endParaRPr lang="ka-GE" sz="1200" dirty="0" smtClean="0"/>
          </a:p>
        </p:txBody>
      </p:sp>
    </p:spTree>
    <p:extLst>
      <p:ext uri="{BB962C8B-B14F-4D97-AF65-F5344CB8AC3E}">
        <p14:creationId xmlns:p14="http://schemas.microsoft.com/office/powerpoint/2010/main" val="353448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18224" r="54431" b="41971"/>
          <a:stretch/>
        </p:blipFill>
        <p:spPr>
          <a:xfrm>
            <a:off x="306630" y="1363693"/>
            <a:ext cx="2454757" cy="3196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383673" y="902028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9749" y="714653"/>
            <a:ext cx="38956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</a:t>
            </a:r>
            <a:r>
              <a:rPr lang="ka-GE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ka-GE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შემდგომ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7" b="5715"/>
          <a:stretch/>
        </p:blipFill>
        <p:spPr>
          <a:xfrm>
            <a:off x="6072397" y="1423894"/>
            <a:ext cx="2626971" cy="3196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98635" y="486961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dirty="0" smtClean="0"/>
              <a:t>რეაბილიტაცია ტარდება მხოლოდ ცალ მხარეზე.</a:t>
            </a:r>
          </a:p>
          <a:p>
            <a:endParaRPr lang="ka-GE" dirty="0"/>
          </a:p>
          <a:p>
            <a:r>
              <a:rPr lang="ka-GE" dirty="0" smtClean="0"/>
              <a:t>მეორე მხარეს ყველაფერი რჩება. ტაბლოების ნაცვლად ჩაჯდება ყრუ თეთრი მასალა. ქვემოთ დაეკვრება ენერჯის სტიკერი. სოკარის საფირმო ლოგოები იცვლება.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2" t="20371" r="12871" b="45980"/>
          <a:stretch/>
        </p:blipFill>
        <p:spPr>
          <a:xfrm>
            <a:off x="3132086" y="1416564"/>
            <a:ext cx="2157109" cy="320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4155707" y="26697"/>
            <a:ext cx="2247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ასტრა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8" t="1347" r="28225"/>
          <a:stretch/>
        </p:blipFill>
        <p:spPr>
          <a:xfrm>
            <a:off x="8965198" y="1420229"/>
            <a:ext cx="1913371" cy="3199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5" y="4726276"/>
            <a:ext cx="5048539" cy="202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9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1950" y="131215"/>
            <a:ext cx="39004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თამარაშვილი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1957" y="1104844"/>
            <a:ext cx="2420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რეაბილიტაციამდე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3362" y="950956"/>
            <a:ext cx="3895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1462" r="21317" b="32306"/>
          <a:stretch/>
        </p:blipFill>
        <p:spPr>
          <a:xfrm>
            <a:off x="3843012" y="1562104"/>
            <a:ext cx="3123001" cy="2300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19702" r="13525" b="30107"/>
          <a:stretch/>
        </p:blipFill>
        <p:spPr>
          <a:xfrm>
            <a:off x="160989" y="1562104"/>
            <a:ext cx="3517917" cy="232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60989" y="408866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sz="1600" dirty="0" smtClean="0"/>
              <a:t>მარცხენა </a:t>
            </a:r>
            <a:r>
              <a:rPr lang="ka-GE" sz="1600" dirty="0" err="1" smtClean="0"/>
              <a:t>ფასმაჩვენებელი</a:t>
            </a:r>
            <a:r>
              <a:rPr lang="ka-GE" sz="1600" dirty="0" smtClean="0"/>
              <a:t> იქნება ორმხრივი</a:t>
            </a:r>
          </a:p>
          <a:p>
            <a:r>
              <a:rPr lang="ka-GE" sz="1600" dirty="0" smtClean="0"/>
              <a:t>მარჯვენა </a:t>
            </a:r>
            <a:r>
              <a:rPr lang="ka-GE" sz="1600" dirty="0" err="1" smtClean="0"/>
              <a:t>ფასმაჩვენებელი</a:t>
            </a:r>
            <a:r>
              <a:rPr lang="ka-GE" sz="1600" dirty="0" smtClean="0"/>
              <a:t> იქნება ცალმხრივი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ნანოს ლოგო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სუპერი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პრემიუმი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err="1" smtClean="0"/>
              <a:t>რეგულარი</a:t>
            </a:r>
            <a:endParaRPr lang="ka-G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ევრო დიზელი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ენერჯი </a:t>
            </a:r>
            <a:r>
              <a:rPr lang="ka-GE" sz="1600" dirty="0" err="1" smtClean="0"/>
              <a:t>ქარდი</a:t>
            </a:r>
            <a:r>
              <a:rPr lang="ka-GE" sz="1600" dirty="0" smtClean="0"/>
              <a:t> ორ უჯრაზე</a:t>
            </a:r>
          </a:p>
          <a:p>
            <a:r>
              <a:rPr lang="ka-GE" sz="1600" dirty="0"/>
              <a:t>სოკარის საფირმო ლოგოები იცვლება.</a:t>
            </a:r>
            <a:endParaRPr lang="ka-GE" sz="16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67" y="1688690"/>
            <a:ext cx="2161873" cy="3067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34" y="1658842"/>
            <a:ext cx="2160364" cy="3067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465" y="4785670"/>
            <a:ext cx="4998935" cy="1989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7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14749"/>
          <a:stretch/>
        </p:blipFill>
        <p:spPr>
          <a:xfrm>
            <a:off x="476931" y="1261218"/>
            <a:ext cx="3458574" cy="3212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349568" y="4586045"/>
            <a:ext cx="38753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400" dirty="0" smtClean="0"/>
              <a:t>ცალმხრივი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400" dirty="0" smtClean="0"/>
              <a:t>ნანოს ლოგო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400" dirty="0" smtClean="0"/>
              <a:t>პრემიუმი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400" dirty="0" err="1" smtClean="0"/>
              <a:t>რეგულარი</a:t>
            </a:r>
            <a:endParaRPr lang="ka-G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400" dirty="0" smtClean="0"/>
              <a:t>ევრო 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400" dirty="0" smtClean="0"/>
              <a:t>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400" dirty="0" smtClean="0"/>
              <a:t>საპირფარეშო, სერვის ბლოკის ლოგო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400" dirty="0"/>
              <a:t>სოკარის საფირმო ლოგოები იცვლება.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30" y="1261218"/>
            <a:ext cx="2353024" cy="33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979593" y="891886"/>
            <a:ext cx="2196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a-G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06955" y="891886"/>
            <a:ext cx="29129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 შემდგომ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9349" y="114300"/>
            <a:ext cx="24112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ფორტუნა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79" y="1261218"/>
            <a:ext cx="2341874" cy="33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587" y="4711779"/>
            <a:ext cx="4998935" cy="1989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38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686" r="19515"/>
          <a:stretch/>
        </p:blipFill>
        <p:spPr>
          <a:xfrm>
            <a:off x="1012369" y="1630331"/>
            <a:ext cx="2457571" cy="2889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3080118" y="0"/>
            <a:ext cx="48147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სანაპირო 1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3506" y="1203849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82565" y="1203849"/>
            <a:ext cx="29129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 შემდგომ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7" y="1630331"/>
            <a:ext cx="2311328" cy="3081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907885" y="4576564"/>
            <a:ext cx="39766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400" dirty="0" smtClean="0"/>
              <a:t>ორმხრივი</a:t>
            </a:r>
            <a:endParaRPr lang="ka-GE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a-GE" sz="1400" dirty="0"/>
              <a:t>ნანოს ლოგო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a-GE" sz="1400" dirty="0"/>
              <a:t>პრემიუმი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a-GE" sz="1400" dirty="0" err="1"/>
              <a:t>რეგულარი</a:t>
            </a:r>
            <a:endParaRPr lang="ka-GE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a-GE" sz="1400" dirty="0"/>
              <a:t>ევრო დიზელი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a-GE" sz="1400" dirty="0"/>
              <a:t>დიზელი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a-GE" sz="1400" dirty="0" smtClean="0"/>
              <a:t>საპირფარეშო, </a:t>
            </a:r>
            <a:r>
              <a:rPr lang="en-US" sz="1400" dirty="0"/>
              <a:t>Way </a:t>
            </a:r>
            <a:r>
              <a:rPr lang="en-US" sz="1400" dirty="0" smtClean="0"/>
              <a:t>Mart</a:t>
            </a:r>
            <a:r>
              <a:rPr lang="ka-GE" sz="1400" dirty="0" smtClean="0"/>
              <a:t>, სერვის ბლოკი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a-GE" sz="1400" dirty="0"/>
              <a:t>სოკარის საფირმო ლოგოები იცვლება.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127" y="4769252"/>
            <a:ext cx="5174817" cy="200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43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44" y="4549676"/>
            <a:ext cx="4343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600" dirty="0"/>
              <a:t>ორმხრივი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ნანოს ლოგო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პრემიუმი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err="1"/>
              <a:t>რეგულარი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ევრო 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smtClean="0"/>
              <a:t>2 უჯრაზე </a:t>
            </a:r>
            <a:r>
              <a:rPr lang="en-US" sz="1600" dirty="0" smtClean="0"/>
              <a:t>energy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საპირფარეშო </a:t>
            </a:r>
            <a:endParaRPr lang="ka-G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სოკარის საფირმო ლოგოები იცვლება.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63791" y="240463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დიდუბე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42" y="1394561"/>
            <a:ext cx="3138487" cy="3138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795525" y="914686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786" y="1778008"/>
            <a:ext cx="1986567" cy="2807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7311874" y="1209895"/>
            <a:ext cx="29129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 შემდგომ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465" y="4785670"/>
            <a:ext cx="4998935" cy="1989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021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007" y="43080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sz="1600" dirty="0"/>
              <a:t>ცალმხრივი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ნანოს ლოგო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პრემიუმი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err="1"/>
              <a:t>რეგულარი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ევრო 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საპირფარეშო </a:t>
            </a:r>
            <a:endParaRPr lang="ka-G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სოკარის საფირმო ლოგოები იცვლება.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1703" y="109834"/>
            <a:ext cx="19896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სანაპირო 2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0211" y="868752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33233" y="868752"/>
            <a:ext cx="29129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 შემდგომ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8" b="23331"/>
          <a:stretch/>
        </p:blipFill>
        <p:spPr>
          <a:xfrm>
            <a:off x="415654" y="1236559"/>
            <a:ext cx="5966514" cy="284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47" y="1238084"/>
            <a:ext cx="2086707" cy="2960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84" y="1236559"/>
            <a:ext cx="2085250" cy="2960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587" y="4711779"/>
            <a:ext cx="4998935" cy="1989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35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1334" y="3702175"/>
            <a:ext cx="28012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600" dirty="0"/>
              <a:t>ცალმხრივი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ნანოს ლოგო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სუპერი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პრემიუმი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 err="1"/>
              <a:t>რეგულარი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ევრო 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დიზელი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Energy </a:t>
            </a:r>
            <a:r>
              <a:rPr lang="ka-GE" sz="1600" dirty="0" smtClean="0"/>
              <a:t>ორ უჯრაში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 24 </a:t>
            </a:r>
            <a:r>
              <a:rPr lang="ka-GE" sz="1600" dirty="0" smtClean="0"/>
              <a:t>ორ უჯრაში</a:t>
            </a:r>
            <a:endParaRPr lang="ka-G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ისარი </a:t>
            </a:r>
            <a:r>
              <a:rPr lang="ka-GE" sz="1600" dirty="0" smtClean="0"/>
              <a:t>ორ უჯრაში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a-GE" sz="1600" dirty="0"/>
              <a:t>სოკარის საფირმო </a:t>
            </a:r>
            <a:r>
              <a:rPr lang="ka-GE" sz="1600" dirty="0" smtClean="0"/>
              <a:t>ლოგოს დემონტაჟი.</a:t>
            </a:r>
            <a:endParaRPr lang="ka-GE" sz="1600" dirty="0"/>
          </a:p>
        </p:txBody>
      </p:sp>
      <p:sp>
        <p:nvSpPr>
          <p:cNvPr id="4" name="Rectangle 3"/>
          <p:cNvSpPr/>
          <p:nvPr/>
        </p:nvSpPr>
        <p:spPr>
          <a:xfrm>
            <a:off x="4263068" y="101671"/>
            <a:ext cx="18533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ურბნისი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106" y="1117886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17032" y="1019184"/>
            <a:ext cx="291297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 შემდგომ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6396"/>
          <a:stretch/>
        </p:blipFill>
        <p:spPr>
          <a:xfrm>
            <a:off x="217309" y="1573181"/>
            <a:ext cx="3569970" cy="3966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90" y="1469138"/>
            <a:ext cx="1564324" cy="2918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71" y="1469138"/>
            <a:ext cx="1604993" cy="2994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4819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5444ea2-90b0-4ece-a612-f39e0dd9a22f">VVDU5HPDTQC2-89-194921</_dlc_DocId>
    <_dlc_DocIdUrl xmlns="a5444ea2-90b0-4ece-a612-f39e0dd9a22f">
      <Url>https://docflow.socar.ge/dms/requests/_layouts/15/DocIdRedir.aspx?ID=VVDU5HPDTQC2-89-194921</Url>
      <Description>VVDU5HPDTQC2-89-194921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A1B36F4200EF4C97B4937A57A8FBD6" ma:contentTypeVersion="0" ma:contentTypeDescription="Создание документа." ma:contentTypeScope="" ma:versionID="3d0c4e7298b54b17aa6abd52ec012b9a">
  <xsd:schema xmlns:xsd="http://www.w3.org/2001/XMLSchema" xmlns:xs="http://www.w3.org/2001/XMLSchema" xmlns:p="http://schemas.microsoft.com/office/2006/metadata/properties" xmlns:ns2="a5444ea2-90b0-4ece-a612-f39e0dd9a22f" targetNamespace="http://schemas.microsoft.com/office/2006/metadata/properties" ma:root="true" ma:fieldsID="6851a3ce0b12ec4b385af7451be0fe06" ns2:_="">
    <xsd:import namespace="a5444ea2-90b0-4ece-a612-f39e0dd9a22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44ea2-90b0-4ece-a612-f39e0dd9a22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8FFC077-69E7-4440-ADC5-3C5EE97635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0F168F-10D6-46D4-A722-63B61B2FFB2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a5444ea2-90b0-4ece-a612-f39e0dd9a22f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4CDB18D-8BAA-4BCC-A501-688DFD43C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444ea2-90b0-4ece-a612-f39e0dd9a2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FBC98FB-4298-4B61-92E3-96AF2F99AB0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1811</TotalTime>
  <Words>333</Words>
  <Application>Microsoft Office PowerPoint</Application>
  <PresentationFormat>Widescreen</PresentationFormat>
  <Paragraphs>142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Sylfaen</vt:lpstr>
      <vt:lpstr>Times New Roman</vt:lpstr>
      <vt:lpstr>Wingdings 3</vt:lpstr>
      <vt:lpstr>Ion</vt:lpstr>
      <vt:lpstr>PowerPoint Presentation</vt:lpstr>
      <vt:lpstr>რეაბილიტაცია უტარდება შემდეგ ავტო გასამართ სადგურებს: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Natia Kechkhuashvili</dc:creator>
  <cp:lastModifiedBy>Sophio Basiladze</cp:lastModifiedBy>
  <cp:revision>42</cp:revision>
  <dcterms:created xsi:type="dcterms:W3CDTF">2022-06-06T10:12:59Z</dcterms:created>
  <dcterms:modified xsi:type="dcterms:W3CDTF">2022-06-08T12:25:44Z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0x0101005AA1B36F4200EF4C97B4937A57A8FBD6</vt:lpwstr>
  </property>
  <property fmtid="{D5CDD505-2E9C-101B-9397-08002B2CF9AE}" pid="3" name="_dlc_DocIdItemGuid">
    <vt:lpwstr>b2466e65-ac49-4dda-82ea-fff58731f815</vt:lpwstr>
  </property>
</Properties>
</file>